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71" r:id="rId4"/>
    <p:sldId id="274" r:id="rId5"/>
    <p:sldId id="265" r:id="rId6"/>
    <p:sldId id="260" r:id="rId7"/>
    <p:sldId id="270" r:id="rId8"/>
    <p:sldId id="273" r:id="rId9"/>
    <p:sldId id="272" r:id="rId1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108" y="75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media/media1.mp3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2C61BE-B468-47F2-A14D-ACA81EBC4A62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6EB4B-B28E-47ED-8C7A-D790B9E2784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09CE52-6A29-4B67-B9B6-CD445AEAB71B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09CE52-6A29-4B67-B9B6-CD445AEAB71B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9987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2023/1/16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7DC3B6D3-971E-4B52-9630-8EED1309C82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425"/>
            <a:ext cx="9144000" cy="6694714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295478" y="3219558"/>
            <a:ext cx="855304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sz="4000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物理科学与技术学院</a:t>
            </a:r>
            <a:endParaRPr lang="en-US" altLang="zh-CN" sz="40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ang="16200000" scaled="0"/>
              </a:gradFill>
              <a:latin typeface="Arial" panose="020B0604020202020204" pitchFamily="34" charset="0"/>
              <a:ea typeface="微软雅黑" panose="020B0503020204020204" charset="-122"/>
              <a:cs typeface="+mn-ea"/>
            </a:endParaRPr>
          </a:p>
          <a:p>
            <a:pPr algn="ctr">
              <a:defRPr/>
            </a:pPr>
            <a:r>
              <a:rPr lang="zh-CN" altLang="en-US" sz="4000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本科生第一党支部党员大会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12D5561-D871-4992-B313-40E56AF63F6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763433" y="907422"/>
            <a:ext cx="1617133" cy="167428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50000"/>
              </a:prstClr>
            </a:outerShdw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0C7FA5B-B668-49DE-B484-E3FC444EBA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816390"/>
            <a:ext cx="9144000" cy="1072206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C826CD55-F299-4B49-A9B8-6155A175D78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31106"/>
            <a:ext cx="6434385" cy="1406444"/>
          </a:xfrm>
          <a:prstGeom prst="rect">
            <a:avLst/>
          </a:prstGeom>
        </p:spPr>
      </p:pic>
      <p:pic>
        <p:nvPicPr>
          <p:cNvPr id="23" name="PA_图片 7">
            <a:extLst>
              <a:ext uri="{FF2B5EF4-FFF2-40B4-BE49-F238E27FC236}">
                <a16:creationId xmlns:a16="http://schemas.microsoft.com/office/drawing/2014/main" id="{44B4D61F-3C79-4C96-A07E-7D52312D40C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312109"/>
            <a:ext cx="2857500" cy="11906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185474AD-A63A-4994-AE3E-2AF970E080EF}"/>
              </a:ext>
            </a:extLst>
          </p:cNvPr>
          <p:cNvSpPr txBox="1"/>
          <p:nvPr/>
        </p:nvSpPr>
        <p:spPr>
          <a:xfrm>
            <a:off x="312777" y="2204864"/>
            <a:ext cx="8518445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第一项</a:t>
            </a:r>
            <a:endParaRPr lang="en-US" altLang="zh-CN" sz="44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ang="16200000" scaled="0"/>
              </a:gra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  <a:p>
            <a:pPr algn="ctr">
              <a:defRPr/>
            </a:pPr>
            <a:endParaRPr lang="en-US" altLang="zh-CN" sz="28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ang="16200000" scaled="0"/>
              </a:gra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  <a:p>
            <a:pPr algn="ctr">
              <a:defRPr/>
            </a:pPr>
            <a:r>
              <a:rPr lang="zh-CN" altLang="en-US" sz="4400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奏唱国歌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1A6662C-DEE2-4AB3-B621-5DA36AC5869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2777" y="332656"/>
            <a:ext cx="1008112" cy="1043739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50000"/>
              </a:prst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中国人民解放军军乐团 - 国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2440" y="6381328"/>
            <a:ext cx="406400" cy="4064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80CB798-985C-428C-955D-EA0BFE10462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19"/>
            <a:ext cx="9149228" cy="609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214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1142984"/>
            <a:ext cx="8229600" cy="1143000"/>
          </a:xfrm>
        </p:spPr>
        <p:txBody>
          <a:bodyPr>
            <a:normAutofit/>
          </a:bodyPr>
          <a:lstStyle/>
          <a:p>
            <a:r>
              <a:rPr lang="zh-CN" altLang="en-US" sz="4000" b="1" dirty="0"/>
              <a:t>会议内容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158" y="214290"/>
            <a:ext cx="4857784" cy="642942"/>
          </a:xfrm>
        </p:spPr>
        <p:txBody>
          <a:bodyPr>
            <a:normAutofit/>
          </a:bodyPr>
          <a:lstStyle/>
          <a:p>
            <a:pPr algn="l"/>
            <a:r>
              <a:rPr lang="zh-CN" altLang="en-US" sz="2800" b="1" dirty="0"/>
              <a:t>流程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/>
              <a:t>1</a:t>
            </a:r>
            <a:r>
              <a:rPr lang="zh-CN" altLang="en-US" sz="2800"/>
              <a:t>、发展对象宣读入党申请书</a:t>
            </a:r>
            <a:endParaRPr lang="en-US" altLang="zh-CN" sz="2800" dirty="0"/>
          </a:p>
          <a:p>
            <a:r>
              <a:rPr lang="en-US" altLang="zh-CN" sz="2800"/>
              <a:t>2</a:t>
            </a:r>
            <a:r>
              <a:rPr lang="zh-CN" altLang="en-US" sz="2800"/>
              <a:t>、入党介绍人</a:t>
            </a:r>
            <a:r>
              <a:rPr lang="zh-CN" altLang="en-US" sz="2800" dirty="0"/>
              <a:t>发表意见</a:t>
            </a:r>
          </a:p>
          <a:p>
            <a:r>
              <a:rPr lang="en-US" altLang="zh-CN" sz="2800" dirty="0"/>
              <a:t>3</a:t>
            </a:r>
            <a:r>
              <a:rPr lang="zh-CN" altLang="en-US" sz="2800" dirty="0"/>
              <a:t>、</a:t>
            </a:r>
            <a:r>
              <a:rPr lang="zh-CN" altLang="en-US" sz="2800"/>
              <a:t>支委会汇报发展对象考察</a:t>
            </a:r>
            <a:r>
              <a:rPr lang="zh-CN" altLang="en-US" sz="2800" dirty="0"/>
              <a:t>情况及意见</a:t>
            </a:r>
            <a:endParaRPr lang="en-US" altLang="zh-CN" sz="2800" dirty="0"/>
          </a:p>
          <a:p>
            <a:r>
              <a:rPr lang="en-US" altLang="zh-CN" sz="2800" dirty="0"/>
              <a:t>4</a:t>
            </a:r>
            <a:r>
              <a:rPr lang="zh-CN" altLang="en-US" sz="2800" dirty="0"/>
              <a:t>、与会人员发言</a:t>
            </a:r>
            <a:endParaRPr lang="en-US" altLang="zh-CN" sz="2800" dirty="0"/>
          </a:p>
          <a:p>
            <a:r>
              <a:rPr lang="en-US" altLang="zh-CN" sz="2800" dirty="0"/>
              <a:t>5</a:t>
            </a:r>
            <a:r>
              <a:rPr lang="zh-CN" altLang="en-US" sz="2800" dirty="0"/>
              <a:t>、有表决权的正式党员投票表决</a:t>
            </a:r>
            <a:endParaRPr lang="en-US" altLang="zh-CN" sz="2800" dirty="0"/>
          </a:p>
          <a:p>
            <a:r>
              <a:rPr lang="en-US" altLang="zh-CN" sz="2800" dirty="0"/>
              <a:t>6</a:t>
            </a:r>
            <a:r>
              <a:rPr lang="zh-CN" altLang="en-US" sz="2800" dirty="0"/>
              <a:t>、支部书记宣布表决结果</a:t>
            </a:r>
            <a:endParaRPr lang="en-US" altLang="zh-CN" sz="2800" dirty="0"/>
          </a:p>
          <a:p>
            <a:r>
              <a:rPr lang="en-US" altLang="zh-CN" sz="2800" dirty="0"/>
              <a:t>7</a:t>
            </a:r>
            <a:r>
              <a:rPr lang="zh-CN" altLang="en-US" sz="2800"/>
              <a:t>、新预备党员</a:t>
            </a:r>
            <a:r>
              <a:rPr lang="zh-CN" altLang="en-US" sz="2800" dirty="0"/>
              <a:t>表态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158" y="214290"/>
            <a:ext cx="4857784" cy="642942"/>
          </a:xfrm>
        </p:spPr>
        <p:txBody>
          <a:bodyPr>
            <a:normAutofit/>
          </a:bodyPr>
          <a:lstStyle/>
          <a:p>
            <a:pPr algn="l"/>
            <a:r>
              <a:rPr lang="zh-CN" altLang="en-US" sz="2800" b="1" dirty="0"/>
              <a:t>宣誓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500034" y="3929066"/>
            <a:ext cx="8229600" cy="271464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zh-CN" altLang="en-US" sz="2400" b="1" dirty="0"/>
              <a:t>              我志愿加入中国共产党，拥护党的纲领，遵守党的章程，履行党员义务，执行党的决定，严守党的纪律，保守党的秘密，对党忠诚，积极工作，为共产主义奋斗终身，随时准备为党和人民牺牲一切，永不叛党。</a:t>
            </a:r>
            <a:endParaRPr lang="en-US" altLang="zh-CN" sz="2400" b="1" dirty="0"/>
          </a:p>
          <a:p>
            <a:pPr>
              <a:buNone/>
            </a:pPr>
            <a:r>
              <a:rPr lang="en-US" altLang="zh-CN" sz="2400" b="1" dirty="0"/>
              <a:t>                                                                                   </a:t>
            </a:r>
            <a:r>
              <a:rPr lang="zh-CN" altLang="en-US" sz="2400" b="1" dirty="0"/>
              <a:t>宣誓人：</a:t>
            </a:r>
            <a:endParaRPr lang="en-US" altLang="zh-CN" sz="2400" b="1" dirty="0"/>
          </a:p>
          <a:p>
            <a:pPr>
              <a:buNone/>
            </a:pPr>
            <a:r>
              <a:rPr lang="en-US" altLang="zh-CN" sz="2400" b="1" dirty="0"/>
              <a:t>                  </a:t>
            </a:r>
            <a:endParaRPr lang="zh-CN" altLang="en-US" sz="2400" b="1" dirty="0"/>
          </a:p>
        </p:txBody>
      </p:sp>
      <p:sp>
        <p:nvSpPr>
          <p:cNvPr id="1026" name="AutoShape 2" descr="data:image/jpeg;base64,/9j/4AAQSkZJRgABAQAAAQABAAD/2wBDAAgGBgcGBQgHBwcJCQgKDBQNDAsLDBkSEw8UHRofHh0aHBwgJC4nICIsIxwcKDcpLDAxNDQ0Hyc5PTgyPC4zNDL/2wBDAQkJCQwLDBgNDRgyIRwhMjIyMjIyMjIyMjIyMjIyMjIyMjIyMjIyMjIyMjIyMjIyMjIyMjIyMjIyMjIyMjIyMjL/wAARCAFGAfQ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npZZPOf8AeP8AeP8AFTPNk/56P/31RL/rn/3jTa8A/UElYd5sn/PR/wDvo0ebJ/z0f/vo02igLId5sn/PR/8Avo0ebJ/z0f8A76NNooCyHebJ/wA9H/76NHmyf89H/wC+jTaKAsh3myf89H/76NHmyf8APR/++jTaKAsh3myf89H/AO+jR5sn/PR/++jTaKAsh3myf89H/wC+jR5sn/PR/wDvo02igLId5sn/AD0f/vo0ebJ/z0f/AL6NNooCyHebJ/z0f/vo0ebJ/wA9H/76NNooCyHebJ/z0f8A76NHmyf89H/76NNooCyHebJ/z0f/AL6NHmyf89H/AO+jTaKAsh3myf8APR/++jR5sn/PR/8Avo02igLId5sn/PR/++jR5sn/AD0f/vo02igLId5sn/PR/wDvo0ebJ/z0f/vo02igLId5sn/PR/8Avo0ebJ/z0f8A76NNooCyHebJ/wA9H/76NHmyf89H/wC+jTaKAsh3myf89H/76NHmyf8APR/++jTaKAsh3myf89H/AO+jR5sn/PR/++jTaKAsh3myf89H/wC+jR5sn/PR/wDvo02igLId5sn/AD0f/vo0ebJ/z0f/AL6NNooCyHebJ/z0f/vo0ebJ/wA9H/76NNooCyHebJ/z0f8A76NHmyf89H/76NNooCyHebJ/z0f/AL6NHmyf89H/AO+jTaKAsh3myf8APR/++jR5sn/PR/8Avo02igLId5sn/PR/++jR5sn/AD0f/vo02igLId5sn/PR/wDvo0ebJ/z0f/vo02igLId5sn/PR/8Avo0ebJ/z0f8A76NNooCyHebJ/wA9H/76NHmyf89H/wC+jTaKAsh3myf89H/76NHmyf8APR/++jTaKAsh3myf89H/AO+jR5sn/PR/++jTaKAsh3myf89H/wC+jR5sn/PR/wDvqm0UBZGhZyuYTlmPzf3qKbZ/6k/71FBm0inL/rn/AN402nS/65/9402g0WwUUUUDCiiigAooooAKKKKACiiigAooooAKKKKACiiigAooooAKKKKACiiigAooooAKKKKACiiigAooooAKKKKACiiigAooooAKKKKACiiigAooooAKKKKACiiigAooooAKKKKACiiigAooooAKKKKACiiigAooooAvWf8AqW/3v6Ciiz/1Lf739BRQZspy/wCuf/eNNp0v+uf/AHjTaC1sFFFFAwooooAKKKKACiiigAoAyQM496KKAN3T/DLamFFtqmnlyM7C7Bh+G2tNvhzq4UstxZt6AO3+FceDg5Fb+k+L9V0tkXzjPAvHlS8gD2PWuDEwxaV6Ml6NHn1qeLjrSkn5NIbd+DtbsxuazaQf9Mju/SsR0aNyjqysOCGGCK9j0PxVp+tqEjfy7nGTC/X8D3q/qGj2GqIFu7aOXHQkcj6HrXlxzmtRnyYmFjgjmtWlLlrxPC6K7jXfh/NbZn0lmmj7wt94fQ964l0aNyjqVYHBBGCK9vD4qliI81N3PXw+KpV1eDG0UUV0HQFFFFABRRRQAUUUUAFFFFABRRRQAUUUUAFFFFABRRRQAUUUUAFFFFABRRRQAUUUUAFFFFABRRRQAUUUUAFFFFABRRRQAUUUUAFFFFABRRRQAUUUUAXrP/Ut/vf0FFFn/qW/3v6CigzZTl/1z/7xptOl/wBc/wDvGm0FrYKKKKBhRRRQAUUUUAFFFS29vLdTpBBG0krnCqo5NJtJXYm0ldkVHU4HWvVNE8D6dbWK/wBoQLcXLcsSeF9hW7aaFpdkc29lCh9duTXh1s+oU5OMU2ePUzmnFtRi2ebaD4LvNWSSW4V7WLb+7Z1+8e3HpWDqOnXOl3r2t1GUkU8HHDD1HqK93wMYxxWH4p03Tr/SZJL9liEK5SbHKf459K5MLndSde017r7dDloZtU9t760f4HjiSPFIskbsjqchlOCK9F8K+NvtBWx1WQCYnCTngN7H3rzlsbjtORnikBwcivdxeEp4qHLNf5ns4nCwxELS37n0COeQa5vxN4SttagaaBVivVGVcDh/Y/41neCPE5vkGm3kmbiMfu3b+NfT6iu2Iz0NfGTjXy/EaOzX4ny0o1cJVtezR4Fc201ncyW9xG0cqEhlYdKir1Xxr4bGqWZvbdP9LhHIA/1i+n19K8qr7HA4yOKpKa36n0+CxaxNO/VbhRRRXadgUUUUAFFFFABRRRQAUUUUAFFFFABRRRQAUUUUAFFFFABRRRQAUUUUAFFFFABRRRQAUUUUAFFFFABRRRQAUUUUAFFFFABRRRQAUUUUAFFFFAF6z/1Lf739BRRZ/wCpb/e/oKKDNlOX/XP/ALxptOl/1z/7xptBa2CiiigYUUUUAFFFHU8UAKql3CqCWJwAB1r1bwh4XTSLYXd0ga9kGeR/qx6D3qp4M8KCyRdRvkBuHXMUZ/gB7/Wu1A49AK+VzfNFO9Ck9OrPm8yzD2jdKnt18xaKKK+aPIGyOscbPIwVFBJJ6CvJPFviZ9buzBCxFlEcIAfvn+8f6V3fjLTb/U9G8qxkwVbc8ecGQY6V5A6sjsrqVZTgg9Qa+pyLC0mvbN3l27Ht5Th6cm6jd2unYSiiivpj6AkgnktriOeFykkbBlYHkGvbdE1NNX0mC8TALDDqD91h1FeHV3vw2v2E93Ys3ysokQE9D0P9Pyrxc7wqq0PaLeP5Hk5tQU6XtFuvyPRCMivI/Gujf2VrTSxri3ucuuBgA55H9fxr1w85Fc34404X3h2WQAeZbfvFJ9O/6V4GUYl0MQk9paP9DxsvrujXT6PQ8iooor7k+vCiiigAooooAKKKKACiiigAooooAKKKKACiiigAooooAKKKKACiiigAooooAKKKKACiiigAooooAKKKKACiiigAooooAKKKKACiiigAooooAvWf+pb/AHv6Ciiz/wBS3+9/QUUGbKcv+uf/AHjTadL/AK5/9402gtbBRRRQMKKKKACvQPBfhPOzVNQT3hiYf+PH+lef11PhnxjPo5FtdFprM9O7R/T1HtXBmMK86DjQ3OHMI1p0WqR6wOmPSlqC1uoL22S4t5VkjcZVlNTivgZxkpNS3PkmraBRWPe+JdOsNUi0+ebbLJ3/AIU9Nx7ZrXBzyORVzoVIJSkrJ7FSjKKTa3F/CuU8U+D4tXV7q0Cx3gGfaT2Pv711dFXhsTUw81Omx0qs6UueD1PAbi3ltZ3gnjaOVDhlYYIqOvYPEvha21yDzIwsV4v3ZMdfY15PfWNzp129tdRmOReoP8xX2+AzCni46aS6o+qwWNhiY22kuhXro/Azsniy1AOAyuD7jaa5yum8BwtL4phdRxEjs35Y/rW2OaWGnfszTG2+rzv2PXB0qC8hF1YzQHgSIV/MVOOlIQMGvz6EnGaaPjlo7ngDoY5GRuGUkEe9NqzqIxqd0P8Aps/86rV+kwd4pn3FN3in5BRRRVFhRRRQAUUUUAFFFFABRRRQAUUUUAFFFFABRRRQAUUUUAFFFFABRRRQAUUUUAFFFFABRRRQAUUUUAFFFFABRRRQAUUUUAFFFFABRRRQBes/9S3+9/QUUWf+pb/e/oKKDNlOX/XP/vGm06X/AFz/AO8abQWtgooooGFFFFABRRRQBr6F4hvNCuQ8LF4SfnhY/Kf8DXd6j46sV0MXFm+66kyqxMOUbvn6frXltFcGIy6hXqKpJar8fU4cRl9GtNTas/zJJ55bmd55pGklc5ZmOSa6/wAKeM208rZak7Pa9EkPJj9vcVxlFb18LSr0/ZzWhtXw1OtT9nJaHv8AFIk0ayRsGRhkMDkEU/PWvJPDHi6fRpFtrpmksjxjqY/ce3tXq1tcw3duk9u4kicZV17ivicfl9TCz11T2Z8risJUw07S27kuOc1ja/4dtNctGWRQlwq/u5gPmX29x7Vs0e9cdGtOlJTg7NGEJyhJSi9UeFanpV3pF2ba7jKv1U9mHqDXa/DWwYC8v2HytiJD69z/AErrtY0W01u08i6jyRyjjqp9RU2ladDpWnQ2cOdkYxk9Se5Ne7i84VfCcm0nuenXzN1sP7Nr3upb6CkdgqsT0AzTqzPEN2tnoF9MSAREQM9yRgV4VGHPUUe7PLjFykorqeLXcgmvZ5V+68jMPoTmoaKK/SIqySPuIq0UgoooqigooooAKKKKACiiigAooooAKKKKACiiigAooooAKKKKACiiigAooooAKKKKACiiigAooooAKKKKACiiigAooooAKKKKACiiigAooooAvWf+pb/e/oKKLP8A1Lf739BRQZspy/65/wDeNNp0v+uf/eNNoLWwUUUUDCiiigArodM8HanqmnSXkaiNQMxq/WT6f41hW5jFzEZgTFvG8DrjPNe72ckMlnE9sVMJQFCvTHavIzXH1MLGPIt+p5eZYyph+VQ6ng80MtvM0U0bRyIcMrDBBpleyeIPC1lrqb2/c3I6TKOfoR3rzfV/CeqaOxZ4vOg7Sxcj8fStMHmlHEpJu0u3+ReEzGlWSjLSRh0UHg4PWivT0PRCt7w34nudBuNpzJZu2ZIvT3HvWDS4rKtShVg4TV0zKrShVg4TWh7vYahbanZpc2sgeNu47H0PvVqvKfBkOvQ3yy2MBNqx/e+adsbD6+vuK9Wr4XMsJHDVeWMrp/1qfJYqgqFRwTuFFFFeecwHpXn/AMRtVAWDS425/wBZL/Qfz/SvQDXlXjXQL611GbUmYzW8zZ3gfc9jXsZJCnLEpze23qd+Wxg8Qud+nqclRRRX259YFFFFABRRRQAUUUUAFFFFABRRRQAUUUUAFFFFABRRRQAUUUUAFFFFABRRRQAUUUUAFFFFABRRRQAUUUUAFFFFABRRRQAUUUUAFFFFABRRRQBes/8AUt/vf0FFFn/qW/3v6CigzZTl/wBc/wDvGm06X/XP/vGm0FrYKKKKBhRRRQAda9A8D3eq2S/ZbiyuGsnOUcof3Z/wNZ3gHRoNRv5rq5RXS2A2owyCx6H8MV6ioAAwAAK+czjMIK+H5bng5pjItuhy3HdRSbQRyM/Wquo3yabYy3kqs0cYywXrik0/U7TU7YXFpMsiH06j2Poa+Z9lU5faJadzw1F8t7aEN74f0rUDuuLGF2/vBcH8xWLL8PdFdyym4jH91ZP8RXV5oOa1p43EU9IzaNIYirDSMmjk0+HejBgS1y49DIP6Ctez8M6PYMrQWMW8cBmG4/rWt+NFOpj8TUVpTY5YirNe9JiBQoAAwB2FLRR2rk1ZiFFZ2ra5Y6NB5l3KFJ+6g5ZvoKqaD4osteDrCGjmTkxv1x6j1rdYSs6ftVH3e5oqU3DnS0NymSxRzxtHKoZGBBU9CKf2riPGnisWaPpti3+kMMSuP4B6D3q8HhqleooQ/wCGHQozrVFCG5xfiWzsLHWpoNOm8yIdR2Ru6g9/8isignJycknuaK/QacXCCi3c+ypQcIKLd7BRRRVmgUUUUAFFFFABRRRQAUUUUAFFFFABRRRQAUUUUAFFFFABRRRQAUUUUAFFFFABRRRQAUUUUAFFFFABRRRQAUUUUAFFFFABRRRQAUUUUAXrP/Ut/vf0FFFn/qW/3v6CigzZTl/1z/7xptOl/wBc/wDvGm0FrYKKKKBhRRRQB1vgPWoNM1GW3uWVI7nADnsw6D9TXqgZWHBBBr5+q9DrWp28XlRX9wseMbQ5rxMwydYmp7SDszx8blbrVPaQdmz0Tx1rkFtpUmnxyK1xPgFRyVXuTXm1nf3enzedaTvDJ0yh6/X1qB5HlcvIxZickk5JptduDwMMNR9lvffzOvC4ONCl7N633O50z4jXEQCalbiZRx5kfDfiOh/Sult/HOhTDm6aL2eM/wBBXkNFc9bJsLVd0rehjUynDzd1oe4ReINImGY9RtyP+ugFNm8R6PApMmo24+j5P6V4lk0lcn+r1G9+dmH9jQ/mZ63dePNEt1PlzPO2OiIf64rl9U+Id9dKY7GJbZCPvH5n/wAP0rjKK7KGT4Wk72u/M6KOVYem7tX9SW4uZrudpriV5ZG6s5yTRbXU9lcJPbyNHKhyrKeRUVFenyxty20PQ5Y8vLbQ7qf4hSyaF5ccezUDhC+PlA7sK4eSR5ZGkkYs7HLMepPrTaKxw+FpYe/s1a5jQwtKhfkW4UUUV0HQFFFFABRRRQAUUUUAFFFFABRRRQAUUUUAFFFFABRRRQAUUUUAFFFFABRRRQAUUUUAFFFFABRRRQAUUUUAFFFFABRRRQAUUUUAFFFFABRRRQBes/8AUt/vf0FFFn/qW/3v6CigzZTl/wBc/wDvGm06X/XP/vGm0FrYKKKKBhRRRQAUUUUAFFFFABRRRQAUUUUAFFFFABRRRQAUUUUAFFFFABRRRQAUUUUAFFFFABRRRQAUUUUAFFFFABRRRQAUUUUAFFFFABRRRQAUUUUAFFFFABRRRQAUUUUAFFFFABRRRQAUUUUAFFFFABRRRQAUUUUAXrP/AFLf739BRRZ/6lv97+gooM2U5f8AXP8A7xptOl/1z/7xptBa2CiiigYUUUUAFFFFABRRRQAUUUUAFFFFABRRRQAUUUUAFFFFABRRRQAUUUUAFFFFABRRRQAUUUUAFFFFABRRRQAUUUUAFFFFABRRRQAUUUUAFFFFABRRRQAUUUUAFFFFABRRRQAUUUUAFFFFABRRRQAUUUUAFFFFAF6z/wBS3+9/QUUWf+pb/e/oKKDNlOX/AFz/AO8abTpf9c/+8abQWtgooooGFFFFABRRRQAUUUUAFFFFABRRRQAUUUUAFFFFABRRRQAUUUUAFFFFABRRRQAUUUUAFFFFABRRRQAUUUUAFFFFABRRRQAUUUUAFFFFABRRRQAUUUUAFFFFABRRRQAUUUUAFFFFABRRRQAUUUUAFFFFABRRRQBes/8AUt/vf0FFFn/qW/3v6CigzZTl/wBc/wDvGm06X/XP/vGm0FrYKKKKBhRRRQAUUUUAFFFFABRRRQAUUUUAFFFFABRRRQAUUUUAFFFFABRRRQAUUUUAFFFFABRRRQAUUUUAFFFFABRRRQAUUUUAFFFFABRRRQAUUUUAFFFFABRRRQAUUUUAFFFFABRRRQAUUUUAFFFFABRRRQAUUUUAXrP/AFLf739BRRZ/6lv97+gooM2U5f8AXP8A7xptOl/1z/7xptBa2CiiigYUUUUAFFFFABRRRQAUUUUAFFFFABRRRQAUUUUAFFFFABRRRQAUUUUAFFFFABRRRQAUUUUAFFFFABRRRQAUUUUAFFFFABRRRQAUUUUAFFFFABRRRQAUUUUAFFFFABRRRQAUUUUAFFFFABRRRQAUUUUAFFFFAF6z/wBS3+9/QUUWf+pb/e/oKKDNlOX/AFz/AO8abTpf9c/+8abQWtgooooGFFFFABRRRQAUUUUAFFFFABRRRQAUUUUAFFFFABRRRQAUUUUAFFFFABRRRQAUUUUAFFFFABRRRQAUUUUAFFFFABRRRQAUUUUAFFFFABRRRQAUUUUAFFFFABRRRQAUUUUAFFFFABRRRQAUUUUAFFFFABRRRQBes/8AUt/vf0FFFn/qW/3v6CigzZTl/wBc/wDvGm06X/XP/vGm0FrYKKKKBhRRRQAUUUUAFFFFABRRRQAUUUUAFFFFABRRRQAUUUUAFFFFABRRRQAUUUUAFFFFABRRRQAUUUUAFFFFABRRRQAUUUUAFFFFABRRRQAUUUUAFFFFABRRRQAUUUUAFFFFABRRRQAUUUUAFFFFABRRRQAUUUUAXrP/AFLf739BRRZ/6lv97+gooM2U5f8AXP8A7xptOl/1z/7xptBa2CiiigYUUUUAFFFFABRRRQAUUUUAFFFFABRRRQAUUUUAFFFFABRRRQAUUUUAFFFFABRRRQAUUUUAFFFFABRRRQAUUUUAFFFFABRRRQAUUUUAFFFFABRRRQAUUUUAFFFFABRRRQAUUUUAFFFFABRRRQAUUUUAFFFFAF6z/wBS3+9/QUUWf+pb/e/oKKDNlOX/AFz/AO8abTpf9c/+8abQWtgooooGFFFFABRRRQAUUUUAFFFFABRRRQAUUUUAFFFFABRRRQAUUUUAFFFFABRRRQAUUUUAFFFFABRRRQAUUUUAFFFFABRRRQAUUUUAFFFFABRRRQAUUUUAFFFFABRRRQAUUUUAFFFFABRRRQAUUUUAFFFFABRRRQBes/8AUt/vf0FFFn/qW/3v6CigzZTl/wBc/wDvGm06X/XP/vGm0FrYKKKKBhRRRQAUUUUAFFFFABRRRQAUUUUAFFFFABRRRQAUUUUAFFFFABRRRQAUUUUAFFFFABRRRQAUUUUAFFFFABRRRQAUUUUAFFFFABRRRQAUUUUAFFFFABRRRQAUUUUAFFFFABRRRQAUUUUAFFFFABRRRQAUUUUAXrP/AFLf739BRRZ/6lv97+gooM2RyWkhlc7l6nvTfscn95fzoopjT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D7HJ/eX86Pscn95fzoooC7LdrbOsRBK/e9aKKKAuf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8" name="图片 7" descr="index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546" y="928670"/>
            <a:ext cx="4286280" cy="27946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15616" y="1772816"/>
            <a:ext cx="6912768" cy="2002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>
              <a:lnSpc>
                <a:spcPct val="150000"/>
              </a:lnSpc>
              <a:defRPr/>
            </a:pPr>
            <a:endParaRPr lang="en-US" altLang="zh-CN" sz="44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ang="16200000" scaled="0"/>
              </a:gradFill>
              <a:latin typeface="Arial" panose="020B0604020202020204" pitchFamily="34" charset="0"/>
              <a:ea typeface="微软雅黑" panose="020B0503020204020204" charset="-122"/>
              <a:cs typeface="+mn-ea"/>
            </a:endParaRPr>
          </a:p>
          <a:p>
            <a:pPr marL="0" lvl="1" algn="ctr">
              <a:lnSpc>
                <a:spcPct val="150000"/>
              </a:lnSpc>
              <a:defRPr/>
            </a:pPr>
            <a:r>
              <a:rPr lang="zh-CN" altLang="en-US" sz="4400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全体起立，奏唱国际歌</a:t>
            </a:r>
            <a:endParaRPr lang="en-US" altLang="zh-CN" sz="44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ang="16200000" scaled="0"/>
              </a:gradFill>
              <a:latin typeface="Arial" panose="020B0604020202020204" pitchFamily="34" charset="0"/>
              <a:ea typeface="微软雅黑" panose="020B0503020204020204" charset="-122"/>
              <a:cs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FE59698-8B6C-4200-BC4B-350E85EAEF9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2777" y="332656"/>
            <a:ext cx="1008112" cy="1043739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205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43608" y="404664"/>
            <a:ext cx="69127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起来 饥寒交迫的奴隶 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起来 全世界受苦的人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满腔的热血已经沸腾 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要为真理而斗争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旧世界打个落花流水 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奴隶们起来 起来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不要说我们一无所有 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我们要做天下的主人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这是最后的斗争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团结起来到明天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英特纳雄耐尔就一定要实现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这是最后的斗争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团结起来到明天</a:t>
            </a:r>
          </a:p>
          <a:p>
            <a:pPr marL="0" lvl="1" algn="ctr">
              <a:defRPr/>
            </a:pPr>
            <a:r>
              <a:rPr lang="zh-CN" altLang="en-US" sz="2400" b="1" spc="300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+mn-ea"/>
                <a:cs typeface="+mn-ea"/>
              </a:rPr>
              <a:t>英特纳雄耐尔就一定要实现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FE59698-8B6C-4200-BC4B-350E85EAEF92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12777" y="332656"/>
            <a:ext cx="1008112" cy="1043739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50000"/>
              </a:prstClr>
            </a:outerShdw>
          </a:effectLst>
        </p:spPr>
      </p:pic>
      <p:pic>
        <p:nvPicPr>
          <p:cNvPr id="3" name="中央乐团合唱队 - 国际歌_第一段">
            <a:hlinkClick r:id="" action="ppaction://media"/>
            <a:extLst>
              <a:ext uri="{FF2B5EF4-FFF2-40B4-BE49-F238E27FC236}">
                <a16:creationId xmlns:a16="http://schemas.microsoft.com/office/drawing/2014/main" id="{716D5A98-C2AF-43DF-B843-38096F73D7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04448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53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95122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7DC3B6D3-971E-4B52-9630-8EED1309C82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6694714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295478" y="3429000"/>
            <a:ext cx="855304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5400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ang="16200000" scaled="0"/>
                </a:gradFill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谢谢大家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12D5561-D871-4992-B313-40E56AF63F6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763433" y="907422"/>
            <a:ext cx="1617133" cy="167428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50000"/>
              </a:prstClr>
            </a:outerShdw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0C7FA5B-B668-49DE-B484-E3FC444EBA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816390"/>
            <a:ext cx="9144000" cy="1072206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C826CD55-F299-4B49-A9B8-6155A175D78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679"/>
            <a:ext cx="6434385" cy="1406444"/>
          </a:xfrm>
          <a:prstGeom prst="rect">
            <a:avLst/>
          </a:prstGeom>
        </p:spPr>
      </p:pic>
      <p:pic>
        <p:nvPicPr>
          <p:cNvPr id="23" name="PA_图片 7">
            <a:extLst>
              <a:ext uri="{FF2B5EF4-FFF2-40B4-BE49-F238E27FC236}">
                <a16:creationId xmlns:a16="http://schemas.microsoft.com/office/drawing/2014/main" id="{44B4D61F-3C79-4C96-A07E-7D52312D40C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312109"/>
            <a:ext cx="2857500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354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6556</TotalTime>
  <Words>217</Words>
  <Application>Microsoft Office PowerPoint</Application>
  <PresentationFormat>全屏显示(4:3)</PresentationFormat>
  <Paragraphs>37</Paragraphs>
  <Slides>9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宋体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会议内容</vt:lpstr>
      <vt:lpstr>流程</vt:lpstr>
      <vt:lpstr>宣誓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song</dc:creator>
  <cp:lastModifiedBy>Daniel Phisa</cp:lastModifiedBy>
  <cp:revision>56</cp:revision>
  <dcterms:created xsi:type="dcterms:W3CDTF">2018-09-04T04:42:16Z</dcterms:created>
  <dcterms:modified xsi:type="dcterms:W3CDTF">2023-01-16T13:00:31Z</dcterms:modified>
</cp:coreProperties>
</file>

<file path=docProps/thumbnail.jpeg>
</file>